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D1C11B-469D-411B-DB55-21615F39DF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3217418-17FF-AB45-6482-04719A4472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9E73673-B24D-0B31-A73C-6E5230E6E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88B12-FDBD-41ED-BF60-C912CE508B35}" type="datetimeFigureOut">
              <a:rPr lang="fr-CH" smtClean="0"/>
              <a:t>11.01.2024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FED1608-7D9C-E630-3C61-82C6E62BC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BC3C85A-312D-44AA-84F5-947DE86D4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DAB04-16E4-4DAB-BC16-FB93D51633C5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658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C216F9-8B57-81AC-B62C-997D1FA8A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4967C5D-24AA-E445-1205-947261AD63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5402DCB-F978-865E-B158-657479240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88B12-FDBD-41ED-BF60-C912CE508B35}" type="datetimeFigureOut">
              <a:rPr lang="fr-CH" smtClean="0"/>
              <a:t>11.01.2024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F80A5B8-39A2-C408-5053-2D73CD73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9245449-19E9-4DEF-DEC0-2A7B2AF56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DAB04-16E4-4DAB-BC16-FB93D51633C5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622168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7E9643A-697E-2599-6234-2C5B24F150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2234F2D-A961-7F0B-B6B2-9B770533E7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9A9145D-3A58-AE10-4F54-41A3532B2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88B12-FDBD-41ED-BF60-C912CE508B35}" type="datetimeFigureOut">
              <a:rPr lang="fr-CH" smtClean="0"/>
              <a:t>11.01.2024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630E411-826C-69C4-9FBE-A50CEFF04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ED44A93-7692-D6D6-4D17-25BD4723C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DAB04-16E4-4DAB-BC16-FB93D51633C5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24652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14B6763-2887-2F75-0976-5A5CB4838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3065AE8-EE5A-319C-7478-E7BC6D2C0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DAB2E01-B4F1-0296-2325-20D518D38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88B12-FDBD-41ED-BF60-C912CE508B35}" type="datetimeFigureOut">
              <a:rPr lang="fr-CH" smtClean="0"/>
              <a:t>11.01.2024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CFD0F89-3CDE-7408-5516-A6352AF86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BE4719E-2B8E-0347-8F6D-E6ADCAF5D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DAB04-16E4-4DAB-BC16-FB93D51633C5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33838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80211D-01C5-A38C-6018-6D52E421B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D557357-4DB1-5AE0-FF07-BD43347DA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610EA5-5E5C-95C1-C300-73ABE5C3B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88B12-FDBD-41ED-BF60-C912CE508B35}" type="datetimeFigureOut">
              <a:rPr lang="fr-CH" smtClean="0"/>
              <a:t>11.01.2024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529F168-4E65-24DF-45CB-5A0E57CA5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1628F77-AA25-1E32-6840-D95F55B3D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DAB04-16E4-4DAB-BC16-FB93D51633C5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107050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89E0AF-E75E-EBE5-987D-0CAB4D318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29AB183-B649-3427-274F-6456A97C97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FB50634-BEB4-41E4-5F55-078B143E1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32D64CE-5A2E-6CD3-621E-0C524A1B0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88B12-FDBD-41ED-BF60-C912CE508B35}" type="datetimeFigureOut">
              <a:rPr lang="fr-CH" smtClean="0"/>
              <a:t>11.01.2024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B8C29B8-2454-CA1C-24BC-5C88A360B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6C6875E-EC47-6BF7-D75B-17BE34EE4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DAB04-16E4-4DAB-BC16-FB93D51633C5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23418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EFC8CB-CCE8-E6DE-A2DB-43883CAB6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63E11D5-429C-E0D0-0D7D-A45EC9197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E8C1773-209D-15E9-9276-739002646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6DA70C9-7126-00F1-79F4-48D7EC8CB7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B922F7B-477A-D11C-7F7C-0238221A58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1F12BD6-249B-4ADD-E468-552B2FE25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88B12-FDBD-41ED-BF60-C912CE508B35}" type="datetimeFigureOut">
              <a:rPr lang="fr-CH" smtClean="0"/>
              <a:t>11.01.2024</a:t>
            </a:fld>
            <a:endParaRPr lang="fr-CH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4E4BC92-F291-4908-6F8C-F9445FDC8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98C09AB-94D8-A977-7C6C-18B9CBC22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DAB04-16E4-4DAB-BC16-FB93D51633C5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16494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4079D0-EABF-63CB-63C6-C3B7705A6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0FCA600-E72C-1B3B-416C-0EE2C4243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88B12-FDBD-41ED-BF60-C912CE508B35}" type="datetimeFigureOut">
              <a:rPr lang="fr-CH" smtClean="0"/>
              <a:t>11.01.2024</a:t>
            </a:fld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FC06982-C3FB-7887-B42A-6C8C2186C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821531F-1A89-B004-2F5B-FD3CAF1C9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DAB04-16E4-4DAB-BC16-FB93D51633C5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68978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A05B095-2508-202D-82E4-B503DD65C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88B12-FDBD-41ED-BF60-C912CE508B35}" type="datetimeFigureOut">
              <a:rPr lang="fr-CH" smtClean="0"/>
              <a:t>11.01.2024</a:t>
            </a:fld>
            <a:endParaRPr lang="fr-CH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11477FC-85EF-6A57-3900-CF44411D0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986E27D-17BA-B922-ABB4-136449C7A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DAB04-16E4-4DAB-BC16-FB93D51633C5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01688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664FAF-D4C7-308A-F3F5-F0D18A97B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73D887E-E0BF-F007-A456-EC06FF5AC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9CAB07D-F4F4-AD1F-3D90-CE3955EDEC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28441A8-24E3-2C0F-1F11-B39366D8A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88B12-FDBD-41ED-BF60-C912CE508B35}" type="datetimeFigureOut">
              <a:rPr lang="fr-CH" smtClean="0"/>
              <a:t>11.01.2024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FA0708E-D472-59C7-8714-5574C4F1F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B2438FE-3C43-F7EB-023F-00F4FE03C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DAB04-16E4-4DAB-BC16-FB93D51633C5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907680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862982-6CF4-E45B-1D17-A2B4A4F3D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BC8AC16-1D14-3909-7CFC-79AB537762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6A1F9AD-F2D8-5C0E-8218-1D6D00E3F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177E00D-4B3C-D1DE-B2EA-888F67C01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88B12-FDBD-41ED-BF60-C912CE508B35}" type="datetimeFigureOut">
              <a:rPr lang="fr-CH" smtClean="0"/>
              <a:t>11.01.2024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D745B22-352F-0054-96A4-B8146B433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0D00078-FB90-FB46-93AE-D0AEA17B9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DAB04-16E4-4DAB-BC16-FB93D51633C5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127211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A1553B9-BF1A-307C-CECC-3AE05108A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BF39C86-67C0-D6DC-0473-A6E6B21F98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FE28D6F-D33E-EA1E-8C25-48FEFE0ADC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788B12-FDBD-41ED-BF60-C912CE508B35}" type="datetimeFigureOut">
              <a:rPr lang="fr-CH" smtClean="0"/>
              <a:t>11.01.2024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3126789-AB03-402D-6421-BD4D36E4D7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5E2CDF5-5E31-3751-4CF3-59035A5549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EDAB04-16E4-4DAB-BC16-FB93D51633C5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77140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7E00CE-C1EB-77C0-75E7-7D8115B188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00F9EB3-DCF0-A8DB-6874-2B28E9A520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CH"/>
          </a:p>
        </p:txBody>
      </p:sp>
      <p:pic>
        <p:nvPicPr>
          <p:cNvPr id="4" name="Enregistrement d’écran 3">
            <a:hlinkClick r:id="" action="ppaction://media"/>
            <a:extLst>
              <a:ext uri="{FF2B5EF4-FFF2-40B4-BE49-F238E27FC236}">
                <a16:creationId xmlns:a16="http://schemas.microsoft.com/office/drawing/2014/main" id="{4B68BE62-BDCD-1AA8-D735-D5B3B3395B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74625"/>
            <a:ext cx="12192000" cy="650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239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200"/>
    </mc:Choice>
    <mc:Fallback>
      <p:transition spd="slow" advTm="90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Grand écran</PresentationFormat>
  <Paragraphs>0</Paragraphs>
  <Slides>1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Yago Iglesias</dc:creator>
  <cp:lastModifiedBy>Yago Iglesias</cp:lastModifiedBy>
  <cp:revision>1</cp:revision>
  <dcterms:created xsi:type="dcterms:W3CDTF">2024-01-11T12:46:12Z</dcterms:created>
  <dcterms:modified xsi:type="dcterms:W3CDTF">2024-01-11T12:49:41Z</dcterms:modified>
</cp:coreProperties>
</file>

<file path=docProps/thumbnail.jpeg>
</file>